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04" y="7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2A84-685C-4460-962D-A4E96FCDF022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E2616-FFBD-4736-8214-CF590A896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1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E2616-FFBD-4736-8214-CF590A8968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1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71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9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3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6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0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4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2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2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0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1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9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8BAE-8364-4CF3-BC91-AFBD475D0369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6B8A-CF0D-4A9D-92A5-484034D16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6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anda\AppData\Local\Microsoft\Windows\INetCache\IE\VP5F9T3G\poppe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734789" cy="73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C:\Users\Amanda\AppData\Local\Microsoft\Windows\INetCache\IE\VP5F9T3G\balloons-and-confetti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98" y="1698103"/>
            <a:ext cx="5420321" cy="569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manda\AppData\Local\Microsoft\Windows\INetCache\IE\9L5LV1V1\image-150nw-14742767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901595"/>
            <a:ext cx="1057316" cy="112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231" y="116632"/>
            <a:ext cx="85396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Amanda\AppData\Local\Microsoft\Windows\INetCache\IE\9L5LV1V1\50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716" y="1484784"/>
            <a:ext cx="1512168" cy="13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5613" y="188640"/>
            <a:ext cx="4248472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Kristen ITC" panose="03050502040202030202" pitchFamily="66" charset="0"/>
              </a:rPr>
              <a:t>The Royal County of Berkshire 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7965" y="4709861"/>
            <a:ext cx="6902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Swiss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Farm International, Henley, </a:t>
            </a:r>
            <a:r>
              <a:rPr lang="en-GB" sz="24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RG9 </a:t>
            </a:r>
            <a:r>
              <a:rPr lang="en-GB" sz="2400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2HY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THS 20</a:t>
            </a:r>
            <a:r>
              <a:rPr lang="en-GB" sz="24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– 29</a:t>
            </a:r>
            <a:r>
              <a:rPr lang="en-GB" sz="24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September. 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Birthday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Celebrations on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Saturday 28</a:t>
            </a:r>
            <a:r>
              <a:rPr lang="en-GB" sz="24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September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7" descr="C:\Users\Amanda\AppData\Local\Microsoft\Windows\INetCache\IE\VP5F9T3G\birthday_clipart_balloons_2[1]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8"/>
            <a:ext cx="675853" cy="67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7704729" y="2276872"/>
            <a:ext cx="1331767" cy="995357"/>
            <a:chOff x="7732571" y="1908881"/>
            <a:chExt cx="1390937" cy="1008112"/>
          </a:xfrm>
        </p:grpSpPr>
        <p:sp>
          <p:nvSpPr>
            <p:cNvPr id="5" name="Music"/>
            <p:cNvSpPr>
              <a:spLocks noEditPoints="1" noChangeArrowheads="1"/>
            </p:cNvSpPr>
            <p:nvPr/>
          </p:nvSpPr>
          <p:spPr bwMode="auto">
            <a:xfrm>
              <a:off x="7780107" y="1908881"/>
              <a:ext cx="1152128" cy="100811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34621" y="2609216"/>
              <a:ext cx="688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2019</a:t>
              </a:r>
              <a:endParaRPr lang="en-GB" sz="16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32571" y="2602292"/>
              <a:ext cx="6479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1969</a:t>
              </a:r>
              <a:endParaRPr lang="en-GB" sz="16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36512" y="1854356"/>
            <a:ext cx="1544878" cy="1502636"/>
            <a:chOff x="-180528" y="5238732"/>
            <a:chExt cx="1760902" cy="1502636"/>
          </a:xfrm>
        </p:grpSpPr>
        <p:pic>
          <p:nvPicPr>
            <p:cNvPr id="2052" name="Picture 4" descr="C:\Users\Amanda\AppData\Local\Microsoft\Windows\INetCache\IE\VP5F9T3G\366b8bf5-2685-4f69-8b4e-23c0ea527ad0[1]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528" y="5238732"/>
              <a:ext cx="1760902" cy="1502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-64889" y="6093296"/>
              <a:ext cx="1564398" cy="3176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Communal</a:t>
              </a:r>
              <a:endParaRPr lang="en-GB" sz="2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</p:grpSp>
      <p:pic>
        <p:nvPicPr>
          <p:cNvPr id="2065" name="Picture 17" descr="C:\Users\Amanda\AppData\Local\Microsoft\Windows\INetCache\IE\8QPGESKT\LIV_2L_bottle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688" y="5805264"/>
            <a:ext cx="244312" cy="96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Amanda\AppData\Local\Microsoft\Windows\INetCache\IE\0O8N9M1F\170px-Gordons_London_Dry_Gin_im_Regal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73" y="5888378"/>
            <a:ext cx="609279" cy="85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C:\Users\Amanda\AppData\Local\Microsoft\Windows\INetCache\IE\8QPGESKT\Broker's_Gin_bottle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784384"/>
            <a:ext cx="260699" cy="95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79912" y="62196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Raffle</a:t>
            </a:r>
            <a:endParaRPr lang="en-GB" b="1" dirty="0"/>
          </a:p>
        </p:txBody>
      </p:sp>
      <p:pic>
        <p:nvPicPr>
          <p:cNvPr id="2073" name="Picture 25" descr="C:\Users\Amanda\AppData\Local\Microsoft\Windows\INetCache\IE\VP5F9T3G\Tux_Paint_birthday_cake.svg[1]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101" y="5866973"/>
            <a:ext cx="874395" cy="87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4558</TotalTime>
  <Words>31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</dc:creator>
  <cp:lastModifiedBy>Amanda</cp:lastModifiedBy>
  <cp:revision>56</cp:revision>
  <cp:lastPrinted>2015-06-10T16:48:22Z</cp:lastPrinted>
  <dcterms:created xsi:type="dcterms:W3CDTF">2015-03-14T10:37:01Z</dcterms:created>
  <dcterms:modified xsi:type="dcterms:W3CDTF">2019-09-09T20:48:46Z</dcterms:modified>
</cp:coreProperties>
</file>