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804" y="7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92A84-685C-4460-962D-A4E96FCDF022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E2616-FFBD-4736-8214-CF590A8968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817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E2616-FFBD-4736-8214-CF590A8968D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015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8BAE-8364-4CF3-BC91-AFBD475D0369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36B8A-CF0D-4A9D-92A5-484034D16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713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8BAE-8364-4CF3-BC91-AFBD475D0369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36B8A-CF0D-4A9D-92A5-484034D16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696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8BAE-8364-4CF3-BC91-AFBD475D0369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36B8A-CF0D-4A9D-92A5-484034D16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039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8BAE-8364-4CF3-BC91-AFBD475D0369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36B8A-CF0D-4A9D-92A5-484034D16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6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8BAE-8364-4CF3-BC91-AFBD475D0369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36B8A-CF0D-4A9D-92A5-484034D16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206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8BAE-8364-4CF3-BC91-AFBD475D0369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36B8A-CF0D-4A9D-92A5-484034D16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447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8BAE-8364-4CF3-BC91-AFBD475D0369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36B8A-CF0D-4A9D-92A5-484034D16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823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8BAE-8364-4CF3-BC91-AFBD475D0369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36B8A-CF0D-4A9D-92A5-484034D16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823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8BAE-8364-4CF3-BC91-AFBD475D0369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36B8A-CF0D-4A9D-92A5-484034D16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505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8BAE-8364-4CF3-BC91-AFBD475D0369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36B8A-CF0D-4A9D-92A5-484034D16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71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8BAE-8364-4CF3-BC91-AFBD475D0369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36B8A-CF0D-4A9D-92A5-484034D16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294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78BAE-8364-4CF3-BC91-AFBD475D0369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36B8A-CF0D-4A9D-92A5-484034D16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262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gif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manda\AppData\Local\Microsoft\Windows\INetCache\IE\VP5F9T3G\popper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844824"/>
            <a:ext cx="734789" cy="734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2" descr="C:\Users\Amanda\AppData\Local\Microsoft\Windows\INetCache\IE\VP5F9T3G\balloons-and-confetti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598" y="1698103"/>
            <a:ext cx="5420321" cy="569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Users\Amanda\AppData\Local\Microsoft\Windows\INetCache\IE\9L5LV1V1\image-150nw-14742767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5901595"/>
            <a:ext cx="1057316" cy="1127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231" y="116632"/>
            <a:ext cx="85396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C:\Users\Amanda\AppData\Local\Microsoft\Windows\INetCache\IE\9L5LV1V1\50[1]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1716" y="1484784"/>
            <a:ext cx="1512168" cy="1330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35613" y="188640"/>
            <a:ext cx="4248472" cy="120032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  <a:latin typeface="Kristen ITC" panose="03050502040202030202" pitchFamily="66" charset="0"/>
              </a:rPr>
              <a:t>The Royal County of Berkshire DA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7965" y="4709861"/>
            <a:ext cx="6902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Swiss </a:t>
            </a:r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Farm International, Henley, </a:t>
            </a:r>
            <a:r>
              <a:rPr lang="en-GB" sz="2400" b="1" smtClean="0">
                <a:solidFill>
                  <a:srgbClr val="FF0000"/>
                </a:solidFill>
                <a:latin typeface="Comic Sans MS" panose="030F0702030302020204" pitchFamily="66" charset="0"/>
              </a:rPr>
              <a:t>RG9 </a:t>
            </a:r>
            <a:r>
              <a:rPr lang="en-GB" sz="2400" b="1" smtClean="0">
                <a:solidFill>
                  <a:srgbClr val="FF0000"/>
                </a:solidFill>
                <a:latin typeface="Comic Sans MS" panose="030F0702030302020204" pitchFamily="66" charset="0"/>
              </a:rPr>
              <a:t>2HY </a:t>
            </a:r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THS 20</a:t>
            </a:r>
            <a:r>
              <a:rPr lang="en-GB" sz="24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</a:t>
            </a:r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– 29</a:t>
            </a:r>
            <a:r>
              <a:rPr lang="en-GB" sz="24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</a:t>
            </a:r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September.  </a:t>
            </a:r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Birthday </a:t>
            </a:r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Celebrations on </a:t>
            </a:r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Saturday 28</a:t>
            </a:r>
            <a:r>
              <a:rPr lang="en-GB" sz="24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</a:t>
            </a:r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September</a:t>
            </a:r>
            <a:endParaRPr lang="en-GB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5" name="Picture 7" descr="C:\Users\Amanda\AppData\Local\Microsoft\Windows\INetCache\IE\VP5F9T3G\birthday_clipart_balloons_2[1].g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21288"/>
            <a:ext cx="675853" cy="67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7704729" y="2276872"/>
            <a:ext cx="1331767" cy="995357"/>
            <a:chOff x="7732571" y="1908881"/>
            <a:chExt cx="1390937" cy="1008112"/>
          </a:xfrm>
        </p:grpSpPr>
        <p:sp>
          <p:nvSpPr>
            <p:cNvPr id="5" name="Music"/>
            <p:cNvSpPr>
              <a:spLocks noEditPoints="1" noChangeArrowheads="1"/>
            </p:cNvSpPr>
            <p:nvPr/>
          </p:nvSpPr>
          <p:spPr bwMode="auto">
            <a:xfrm>
              <a:off x="7780107" y="1908881"/>
              <a:ext cx="1152128" cy="1008112"/>
            </a:xfrm>
            <a:custGeom>
              <a:avLst/>
              <a:gdLst>
                <a:gd name="T0" fmla="*/ 7352 w 21600"/>
                <a:gd name="T1" fmla="*/ 46 h 21600"/>
                <a:gd name="T2" fmla="*/ 7373 w 21600"/>
                <a:gd name="T3" fmla="*/ 9900 h 21600"/>
                <a:gd name="T4" fmla="*/ 21683 w 21600"/>
                <a:gd name="T5" fmla="*/ 10061 h 21600"/>
                <a:gd name="T6" fmla="*/ 7352 w 21600"/>
                <a:gd name="T7" fmla="*/ 46 h 21600"/>
                <a:gd name="T8" fmla="*/ 21600 w 21600"/>
                <a:gd name="T9" fmla="*/ 0 h 21600"/>
                <a:gd name="T10" fmla="*/ 7975 w 21600"/>
                <a:gd name="T11" fmla="*/ 923 h 21600"/>
                <a:gd name="T12" fmla="*/ 20935 w 21600"/>
                <a:gd name="T13" fmla="*/ 535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21600" h="21600">
                  <a:moveTo>
                    <a:pt x="7352" y="46"/>
                  </a:moveTo>
                  <a:lnTo>
                    <a:pt x="7373" y="9900"/>
                  </a:lnTo>
                  <a:lnTo>
                    <a:pt x="7352" y="16107"/>
                  </a:lnTo>
                  <a:lnTo>
                    <a:pt x="7103" y="15969"/>
                  </a:lnTo>
                  <a:lnTo>
                    <a:pt x="6729" y="15692"/>
                  </a:lnTo>
                  <a:lnTo>
                    <a:pt x="6355" y="15553"/>
                  </a:lnTo>
                  <a:lnTo>
                    <a:pt x="5981" y="15415"/>
                  </a:lnTo>
                  <a:lnTo>
                    <a:pt x="5607" y="15276"/>
                  </a:lnTo>
                  <a:lnTo>
                    <a:pt x="5109" y="15138"/>
                  </a:lnTo>
                  <a:lnTo>
                    <a:pt x="4735" y="15138"/>
                  </a:lnTo>
                  <a:lnTo>
                    <a:pt x="4236" y="15138"/>
                  </a:lnTo>
                  <a:lnTo>
                    <a:pt x="3364" y="15138"/>
                  </a:lnTo>
                  <a:lnTo>
                    <a:pt x="2616" y="15276"/>
                  </a:lnTo>
                  <a:lnTo>
                    <a:pt x="1869" y="15692"/>
                  </a:lnTo>
                  <a:lnTo>
                    <a:pt x="1246" y="15969"/>
                  </a:lnTo>
                  <a:lnTo>
                    <a:pt x="747" y="16523"/>
                  </a:lnTo>
                  <a:lnTo>
                    <a:pt x="373" y="17076"/>
                  </a:lnTo>
                  <a:lnTo>
                    <a:pt x="124" y="17630"/>
                  </a:lnTo>
                  <a:lnTo>
                    <a:pt x="0" y="18323"/>
                  </a:lnTo>
                  <a:lnTo>
                    <a:pt x="124" y="19015"/>
                  </a:lnTo>
                  <a:lnTo>
                    <a:pt x="373" y="19569"/>
                  </a:lnTo>
                  <a:lnTo>
                    <a:pt x="747" y="20123"/>
                  </a:lnTo>
                  <a:lnTo>
                    <a:pt x="1246" y="20676"/>
                  </a:lnTo>
                  <a:lnTo>
                    <a:pt x="1869" y="21092"/>
                  </a:lnTo>
                  <a:lnTo>
                    <a:pt x="2616" y="21369"/>
                  </a:lnTo>
                  <a:lnTo>
                    <a:pt x="3364" y="21507"/>
                  </a:lnTo>
                  <a:lnTo>
                    <a:pt x="4236" y="21646"/>
                  </a:lnTo>
                  <a:lnTo>
                    <a:pt x="5109" y="21507"/>
                  </a:lnTo>
                  <a:lnTo>
                    <a:pt x="5856" y="21369"/>
                  </a:lnTo>
                  <a:lnTo>
                    <a:pt x="6604" y="21092"/>
                  </a:lnTo>
                  <a:lnTo>
                    <a:pt x="7227" y="20676"/>
                  </a:lnTo>
                  <a:lnTo>
                    <a:pt x="7726" y="20123"/>
                  </a:lnTo>
                  <a:lnTo>
                    <a:pt x="8100" y="19569"/>
                  </a:lnTo>
                  <a:lnTo>
                    <a:pt x="8349" y="19015"/>
                  </a:lnTo>
                  <a:lnTo>
                    <a:pt x="8473" y="18323"/>
                  </a:lnTo>
                  <a:lnTo>
                    <a:pt x="8473" y="6276"/>
                  </a:lnTo>
                  <a:lnTo>
                    <a:pt x="20561" y="6276"/>
                  </a:lnTo>
                  <a:lnTo>
                    <a:pt x="20561" y="16107"/>
                  </a:lnTo>
                  <a:lnTo>
                    <a:pt x="20187" y="15830"/>
                  </a:lnTo>
                  <a:lnTo>
                    <a:pt x="19938" y="15692"/>
                  </a:lnTo>
                  <a:lnTo>
                    <a:pt x="19564" y="15553"/>
                  </a:lnTo>
                  <a:lnTo>
                    <a:pt x="19190" y="15415"/>
                  </a:lnTo>
                  <a:lnTo>
                    <a:pt x="18692" y="15276"/>
                  </a:lnTo>
                  <a:lnTo>
                    <a:pt x="18318" y="15138"/>
                  </a:lnTo>
                  <a:lnTo>
                    <a:pt x="17944" y="15138"/>
                  </a:lnTo>
                  <a:lnTo>
                    <a:pt x="17446" y="15138"/>
                  </a:lnTo>
                  <a:lnTo>
                    <a:pt x="16573" y="15138"/>
                  </a:lnTo>
                  <a:lnTo>
                    <a:pt x="15826" y="15276"/>
                  </a:lnTo>
                  <a:lnTo>
                    <a:pt x="15078" y="15692"/>
                  </a:lnTo>
                  <a:lnTo>
                    <a:pt x="14455" y="15969"/>
                  </a:lnTo>
                  <a:lnTo>
                    <a:pt x="13956" y="16523"/>
                  </a:lnTo>
                  <a:lnTo>
                    <a:pt x="13583" y="17076"/>
                  </a:lnTo>
                  <a:lnTo>
                    <a:pt x="13333" y="17630"/>
                  </a:lnTo>
                  <a:lnTo>
                    <a:pt x="13209" y="18323"/>
                  </a:lnTo>
                  <a:lnTo>
                    <a:pt x="13333" y="19015"/>
                  </a:lnTo>
                  <a:lnTo>
                    <a:pt x="13583" y="19569"/>
                  </a:lnTo>
                  <a:lnTo>
                    <a:pt x="13956" y="20123"/>
                  </a:lnTo>
                  <a:lnTo>
                    <a:pt x="14455" y="20676"/>
                  </a:lnTo>
                  <a:lnTo>
                    <a:pt x="15078" y="21092"/>
                  </a:lnTo>
                  <a:lnTo>
                    <a:pt x="15826" y="21369"/>
                  </a:lnTo>
                  <a:lnTo>
                    <a:pt x="16573" y="21507"/>
                  </a:lnTo>
                  <a:lnTo>
                    <a:pt x="17446" y="21646"/>
                  </a:lnTo>
                  <a:lnTo>
                    <a:pt x="18318" y="21507"/>
                  </a:lnTo>
                  <a:lnTo>
                    <a:pt x="19066" y="21369"/>
                  </a:lnTo>
                  <a:lnTo>
                    <a:pt x="19813" y="21092"/>
                  </a:lnTo>
                  <a:lnTo>
                    <a:pt x="20436" y="20676"/>
                  </a:lnTo>
                  <a:lnTo>
                    <a:pt x="20935" y="20123"/>
                  </a:lnTo>
                  <a:lnTo>
                    <a:pt x="21309" y="19569"/>
                  </a:lnTo>
                  <a:lnTo>
                    <a:pt x="21558" y="19015"/>
                  </a:lnTo>
                  <a:lnTo>
                    <a:pt x="21683" y="18323"/>
                  </a:lnTo>
                  <a:lnTo>
                    <a:pt x="21683" y="10061"/>
                  </a:lnTo>
                  <a:lnTo>
                    <a:pt x="21683" y="46"/>
                  </a:lnTo>
                  <a:lnTo>
                    <a:pt x="7352" y="46"/>
                  </a:lnTo>
                  <a:close/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434621" y="2609216"/>
              <a:ext cx="6888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 smtClean="0"/>
                <a:t>2019</a:t>
              </a:r>
              <a:endParaRPr lang="en-GB" sz="1600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732571" y="2602292"/>
              <a:ext cx="6479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 smtClean="0"/>
                <a:t>1969</a:t>
              </a:r>
              <a:endParaRPr lang="en-GB" sz="1600" b="1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-36512" y="1854356"/>
            <a:ext cx="1544878" cy="1502636"/>
            <a:chOff x="-180528" y="5238732"/>
            <a:chExt cx="1760902" cy="1502636"/>
          </a:xfrm>
        </p:grpSpPr>
        <p:pic>
          <p:nvPicPr>
            <p:cNvPr id="2052" name="Picture 4" descr="C:\Users\Amanda\AppData\Local\Microsoft\Windows\INetCache\IE\VP5F9T3G\366b8bf5-2685-4f69-8b4e-23c0ea527ad0[1]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80528" y="5238732"/>
              <a:ext cx="1760902" cy="1502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-64889" y="6093296"/>
              <a:ext cx="1564398" cy="31764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algn="ctr"/>
              <a:r>
                <a:rPr lang="en-US" b="1" cap="all" spc="0" dirty="0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</a:rPr>
                <a:t>Communal</a:t>
              </a:r>
              <a:endParaRPr lang="en-GB" sz="2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endParaRPr>
            </a:p>
          </p:txBody>
        </p:sp>
      </p:grpSp>
      <p:pic>
        <p:nvPicPr>
          <p:cNvPr id="2065" name="Picture 17" descr="C:\Users\Amanda\AppData\Local\Microsoft\Windows\INetCache\IE\8QPGESKT\LIV_2L_bottle[1]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688" y="5805264"/>
            <a:ext cx="244312" cy="967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C:\Users\Amanda\AppData\Local\Microsoft\Windows\INetCache\IE\0O8N9M1F\170px-Gordons_London_Dry_Gin_im_Regal[1]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673" y="5888378"/>
            <a:ext cx="609279" cy="852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C:\Users\Amanda\AppData\Local\Microsoft\Windows\INetCache\IE\8QPGESKT\Broker's_Gin_bottle[1]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784384"/>
            <a:ext cx="260699" cy="95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779912" y="621961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Raffle</a:t>
            </a:r>
            <a:endParaRPr lang="en-GB" b="1" dirty="0"/>
          </a:p>
        </p:txBody>
      </p:sp>
      <p:pic>
        <p:nvPicPr>
          <p:cNvPr id="2073" name="Picture 25" descr="C:\Users\Amanda\AppData\Local\Microsoft\Windows\INetCache\IE\VP5F9T3G\Tux_Paint_birthday_cake.svg[1]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2101" y="5866973"/>
            <a:ext cx="874395" cy="874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83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4558</TotalTime>
  <Words>31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</dc:creator>
  <cp:lastModifiedBy>Amanda</cp:lastModifiedBy>
  <cp:revision>56</cp:revision>
  <cp:lastPrinted>2015-06-10T16:48:22Z</cp:lastPrinted>
  <dcterms:created xsi:type="dcterms:W3CDTF">2015-03-14T10:37:01Z</dcterms:created>
  <dcterms:modified xsi:type="dcterms:W3CDTF">2019-09-09T20:48:46Z</dcterms:modified>
</cp:coreProperties>
</file>